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7" r:id="rId6"/>
    <p:sldId id="260" r:id="rId7"/>
    <p:sldId id="268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CC3E6-1E17-4CEC-9128-772466FF80C0}" type="datetimeFigureOut">
              <a:rPr lang="en-US" smtClean="0"/>
              <a:t>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4AD1F-59BC-4E0A-900F-D5A259FE0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588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CC3E6-1E17-4CEC-9128-772466FF80C0}" type="datetimeFigureOut">
              <a:rPr lang="en-US" smtClean="0"/>
              <a:t>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4AD1F-59BC-4E0A-900F-D5A259FE0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219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CC3E6-1E17-4CEC-9128-772466FF80C0}" type="datetimeFigureOut">
              <a:rPr lang="en-US" smtClean="0"/>
              <a:t>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4AD1F-59BC-4E0A-900F-D5A259FE0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25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CC3E6-1E17-4CEC-9128-772466FF80C0}" type="datetimeFigureOut">
              <a:rPr lang="en-US" smtClean="0"/>
              <a:t>2/4/2014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4AD1F-59BC-4E0A-900F-D5A259FE0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806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CC3E6-1E17-4CEC-9128-772466FF80C0}" type="datetimeFigureOut">
              <a:rPr lang="en-US" smtClean="0"/>
              <a:t>2/4/2014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4AD1F-59BC-4E0A-900F-D5A259FE0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2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CC3E6-1E17-4CEC-9128-772466FF80C0}" type="datetimeFigureOut">
              <a:rPr lang="en-US" smtClean="0"/>
              <a:t>2/4/2014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4AD1F-59BC-4E0A-900F-D5A259FE0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662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CC3E6-1E17-4CEC-9128-772466FF80C0}" type="datetimeFigureOut">
              <a:rPr lang="en-US" smtClean="0"/>
              <a:t>2/4/2014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4AD1F-59BC-4E0A-900F-D5A259FE0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13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CC3E6-1E17-4CEC-9128-772466FF80C0}" type="datetimeFigureOut">
              <a:rPr lang="en-US" smtClean="0"/>
              <a:t>2/4/2014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4AD1F-59BC-4E0A-900F-D5A259FE0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316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CC3E6-1E17-4CEC-9128-772466FF80C0}" type="datetimeFigureOut">
              <a:rPr lang="en-US" smtClean="0"/>
              <a:t>2/4/2014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4AD1F-59BC-4E0A-900F-D5A259FE0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93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CC3E6-1E17-4CEC-9128-772466FF80C0}" type="datetimeFigureOut">
              <a:rPr lang="en-US" smtClean="0"/>
              <a:t>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4AD1F-59BC-4E0A-900F-D5A259FE0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685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CC3E6-1E17-4CEC-9128-772466FF80C0}" type="datetimeFigureOut">
              <a:rPr lang="en-US" smtClean="0"/>
              <a:t>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4AD1F-59BC-4E0A-900F-D5A259FE0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240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CC3E6-1E17-4CEC-9128-772466FF80C0}" type="datetimeFigureOut">
              <a:rPr lang="en-US" smtClean="0"/>
              <a:t>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E4AD1F-59BC-4E0A-900F-D5A259FE0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312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81001"/>
            <a:ext cx="7772400" cy="1295400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828800"/>
            <a:ext cx="6400800" cy="3810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828800"/>
            <a:ext cx="7391400" cy="500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160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660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525963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/>
          <a:lstStyle/>
          <a:p>
            <a:pPr marL="0" indent="0">
              <a:buNone/>
            </a:pPr>
            <a:r>
              <a:rPr lang="bn-BD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                মোঃ আব্দুল হান্নান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bn-BD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সহকারি শিক্ষক তাহের মাধ্যমিক বিদ্যালয়</a:t>
            </a:r>
          </a:p>
          <a:p>
            <a:pPr marL="0" indent="0">
              <a:buNone/>
            </a:pPr>
            <a:r>
              <a:rPr lang="bn-BD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                 ভেড়ামারা  কুষ্টিয়া।</a:t>
            </a:r>
          </a:p>
          <a:p>
            <a:pPr marL="0" indent="0">
              <a:buNone/>
            </a:pPr>
            <a:r>
              <a:rPr lang="bn-BD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                      আই ডি নং ২৯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500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bn-BD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পাঠপরিচিতি</a:t>
            </a:r>
            <a:endParaRPr lang="en-US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8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8000" dirty="0" smtClean="0">
                <a:latin typeface="NikoshBAN" pitchFamily="2" charset="0"/>
                <a:cs typeface="NikoshBAN" pitchFamily="2" charset="0"/>
              </a:rPr>
              <a:t>         </a:t>
            </a:r>
            <a:r>
              <a:rPr lang="bn-BD" sz="9000" dirty="0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বাংলাদেশ ও বিশ্বপরিচয়</a:t>
            </a:r>
          </a:p>
          <a:p>
            <a:pPr marL="0" indent="0">
              <a:buNone/>
            </a:pPr>
            <a:endParaRPr lang="bn-BD" sz="2400" dirty="0" smtClean="0">
              <a:latin typeface="NikoshBAN" pitchFamily="2" charset="0"/>
              <a:cs typeface="NikoshBAN" pitchFamily="2" charset="0"/>
            </a:endParaRPr>
          </a:p>
          <a:p>
            <a:pPr marL="3749040" lvl="8" indent="0">
              <a:buNone/>
            </a:pPr>
            <a:r>
              <a:rPr lang="bn-BD" sz="2800" dirty="0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             </a:t>
            </a:r>
          </a:p>
          <a:p>
            <a:pPr marL="0" indent="0">
              <a:buNone/>
            </a:pPr>
            <a:r>
              <a:rPr lang="bn-BD" sz="7000" dirty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7000" dirty="0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7000" dirty="0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7000" dirty="0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সপ্তম </a:t>
            </a:r>
            <a:r>
              <a:rPr lang="bn-BD" sz="7000" dirty="0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শ্রেনী </a:t>
            </a:r>
          </a:p>
          <a:p>
            <a:pPr marL="0" indent="0">
              <a:buNone/>
            </a:pPr>
            <a:endParaRPr lang="bn-BD" sz="24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bn-BD" sz="2400" dirty="0">
              <a:solidFill>
                <a:schemeClr val="accent5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7300" dirty="0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7300" dirty="0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7300" dirty="0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 আধ্যায় দুই</a:t>
            </a:r>
          </a:p>
          <a:p>
            <a:pPr marL="0" indent="0">
              <a:buNone/>
            </a:pPr>
            <a:endParaRPr lang="bn-BD" sz="24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                   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7000" dirty="0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পাঠ দুই</a:t>
            </a:r>
            <a:endParaRPr lang="bn-BD" sz="7000" dirty="0">
              <a:solidFill>
                <a:schemeClr val="accent5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525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bn-BD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dirty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১।রাষ্ট্রভাষ কি বলতে পারবে।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২।রাষ্ট্রভাষা আন্দোলনের কারন গুলো বলতে পারবে।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৩।তরুনদের মধ্যে কারা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রাষ্ট্রভাষা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আন্দল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নে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নেতৃত্ব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দিয়েছিল        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বর্ণনা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করতে পারবে।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202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0"/>
            <a:ext cx="8229600" cy="4572000"/>
          </a:xfrm>
        </p:spPr>
        <p:txBody>
          <a:bodyPr>
            <a:normAutofit/>
          </a:bodyPr>
          <a:lstStyle/>
          <a:p>
            <a:r>
              <a:rPr lang="bn-BD" dirty="0" smtClean="0"/>
              <a:t>গ</a:t>
            </a:r>
            <a:br>
              <a:rPr lang="bn-BD" dirty="0" smtClean="0"/>
            </a:br>
            <a:r>
              <a:rPr lang="bn-BD" dirty="0" smtClean="0"/>
              <a:t>ঘ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bn-BD" dirty="0" smtClean="0">
                <a:solidFill>
                  <a:srgbClr val="FF0000"/>
                </a:solidFill>
              </a:rPr>
              <a:t>অ,         আ         ক            খ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676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5562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89" y="1258857"/>
            <a:ext cx="3938071" cy="4837143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258858"/>
            <a:ext cx="3886200" cy="483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819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4572000" cy="69342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8600"/>
            <a:ext cx="4527959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786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3"/>
            <a:tile tx="0" ty="0" sx="100000" sy="100000" flip="none" algn="tl"/>
          </a:blipFill>
        </p:spPr>
        <p:txBody>
          <a:bodyPr/>
          <a:lstStyle/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                          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6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রাষ্ট্রভাষা আন্দোলন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748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92962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পাকিস্তানের ততকালীন মোট জনসংখ্যা ছিল ৬কোটি ৯০লক্ষ।এর মধ্যে ৪</a:t>
            </a:r>
          </a:p>
          <a:p>
            <a:pPr marL="0" indent="0">
              <a:buNone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কোটি ৪০লক্ষ বাঙালি।বাকি আড়াই কোটি মানুষের মাতৃভাষা কিন্তু উর্দু </a:t>
            </a:r>
          </a:p>
          <a:p>
            <a:pPr marL="0" indent="0">
              <a:buNone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ছিলনা বিভিন্ন ভাষাভাষির মানুষ ছিল।অথচ বাঙালিরা কিন্তু কেবল </a:t>
            </a:r>
          </a:p>
          <a:p>
            <a:pPr marL="0" indent="0">
              <a:buNone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বাংলাকে রাষ্ট্রভাষা করার দাবি করে নি।তারা উর্দুর পাশাপাশি রাষ্ট্রভাষা</a:t>
            </a:r>
          </a:p>
          <a:p>
            <a:pPr marL="0" indent="0">
              <a:buNone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হিসেবে বাংলারও স্বীকৃতি চেয়েছিল।</a:t>
            </a:r>
          </a:p>
          <a:p>
            <a:pPr marL="0" indent="0">
              <a:buNone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তরুনদের মধ্যে উল্লেখযোগ্য ছিল,কাজী গোলাম মাহাবুব,শওকত আলী,</a:t>
            </a:r>
          </a:p>
          <a:p>
            <a:pPr marL="0" indent="0">
              <a:buNone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গাজ়ীঊল হক,আব্দূল মতিন,শেখ মজ়িবুররহমান প্রমুখ।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347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3" grpId="1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525963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ভাষা আন্দোলনের ফলাফল সম্পর্কে ধারনা তোমার নিজের 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ভাষায় লিখ।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409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মুল্যায়ন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ভাষা আন্দোলনে শহিদ কয়েকজনের নাম বল।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প্রথম শহিদ মিনারটি কত তারিখে  তৈরি হয়েছিল?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কত সালে পাকিস্তানের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রাষ্ট্রভাষা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হিসেবে বাংলা স্বীকৃতি পায়?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057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>
              <a:lumMod val="50000"/>
              <a:lumOff val="50000"/>
            </a:schemeClr>
          </a:solidFill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057400"/>
            <a:ext cx="8229600" cy="4525963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পাকিস্তান 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গনপরিষদে বাঙালি যে,সদস্য বাংলাভাষার দাবি </a:t>
            </a:r>
          </a:p>
          <a:p>
            <a:pPr marL="0" indent="0">
              <a:buNone/>
            </a:pPr>
            <a:r>
              <a:rPr lang="bn-BD" dirty="0">
                <a:latin typeface="NikoshBAN" pitchFamily="2" charset="0"/>
                <a:cs typeface="NikoshBAN" pitchFamily="2" charset="0"/>
              </a:rPr>
              <a:t>উপস্থাপন করেছিলেন তারনাম কি?বাড়ী </a:t>
            </a:r>
            <a:r>
              <a:rPr lang="bn-BD">
                <a:latin typeface="NikoshBAN" pitchFamily="2" charset="0"/>
                <a:cs typeface="NikoshBAN" pitchFamily="2" charset="0"/>
              </a:rPr>
              <a:t>কোথায় </a:t>
            </a:r>
            <a:r>
              <a:rPr lang="bn-BD" smtClean="0">
                <a:latin typeface="NikoshBAN" pitchFamily="2" charset="0"/>
                <a:cs typeface="NikoshBAN" pitchFamily="2" charset="0"/>
              </a:rPr>
              <a:t>লিখ।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384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97563"/>
          </a:xfrm>
          <a:solidFill>
            <a:schemeClr val="tx1"/>
          </a:solidFill>
        </p:spPr>
        <p:txBody>
          <a:bodyPr>
            <a:normAutofit lnSpcReduction="10000"/>
          </a:bodyPr>
          <a:lstStyle/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endParaRPr lang="bn-BD" dirty="0">
              <a:latin typeface="NikoshBAN" pitchFamily="2" charset="0"/>
              <a:cs typeface="NikoshBAN" pitchFamily="2" charset="0"/>
            </a:endParaRP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8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3900" dirty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BD" sz="8800" dirty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7200" dirty="0">
              <a:latin typeface="NikoshBAN" pitchFamily="2" charset="0"/>
              <a:cs typeface="NikoshBAN" pitchFamily="2" charset="0"/>
            </a:endParaRPr>
          </a:p>
          <a:p>
            <a:endParaRPr lang="bn-BD" sz="4800" dirty="0" smtClean="0">
              <a:latin typeface="NikoshBAN" pitchFamily="2" charset="0"/>
              <a:cs typeface="NikoshBAN" pitchFamily="2" charset="0"/>
            </a:endParaRP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790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196</Words>
  <Application>Microsoft Office PowerPoint</Application>
  <PresentationFormat>On-screen Show (4:3)</PresentationFormat>
  <Paragraphs>49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শুভেচ্ছা</vt:lpstr>
      <vt:lpstr>শিক্ষক পরিচিতি</vt:lpstr>
      <vt:lpstr>পাঠপরিচিতি</vt:lpstr>
      <vt:lpstr>শিখনফল</vt:lpstr>
      <vt:lpstr>গ ঘ</vt:lpstr>
      <vt:lpstr>PowerPoint Presentation</vt:lpstr>
      <vt:lpstr>PowerPoint Presentation</vt:lpstr>
      <vt:lpstr>আজকের পাঠ</vt:lpstr>
      <vt:lpstr>PowerPoint Presentation</vt:lpstr>
      <vt:lpstr>একক কাজ</vt:lpstr>
      <vt:lpstr>মুল্যায়ন</vt:lpstr>
      <vt:lpstr>বাড়ির কাজ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শুভেচ্ছা</dc:title>
  <dc:creator>Doel-1612i3</dc:creator>
  <cp:lastModifiedBy>Doel-1612i3</cp:lastModifiedBy>
  <cp:revision>59</cp:revision>
  <dcterms:created xsi:type="dcterms:W3CDTF">2014-02-02T08:35:13Z</dcterms:created>
  <dcterms:modified xsi:type="dcterms:W3CDTF">2014-02-04T06:26:37Z</dcterms:modified>
</cp:coreProperties>
</file>